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EB27B-CA1B-43BA-9868-D75D3987547E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9AA4A-5EE2-47AC-AC23-9FEAE6603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9E27-F58E-4ECC-9CF2-EC1C6CFCBA75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CBA6B-ED7A-41B2-BC2A-A30B72A8F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 rot="10800000">
            <a:off x="3657600" y="2895600"/>
            <a:ext cx="2057400" cy="19050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00400" y="24384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91000" y="19050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81600" y="2438400"/>
            <a:ext cx="914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9000" y="24384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1828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23622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3505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CAT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228600"/>
            <a:ext cx="21336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dirty="0" smtClean="0"/>
              <a:t>ead </a:t>
            </a:r>
            <a:r>
              <a:rPr lang="en-US" smtClean="0"/>
              <a:t>– What </a:t>
            </a:r>
            <a:r>
              <a:rPr lang="en-US" dirty="0" smtClean="0"/>
              <a:t>is the central idea reflected in the document?</a:t>
            </a:r>
          </a:p>
          <a:p>
            <a:endParaRPr lang="en-US" dirty="0" smtClean="0"/>
          </a:p>
          <a:p>
            <a:r>
              <a:rPr lang="en-US" sz="2800" dirty="0" smtClean="0"/>
              <a:t>A</a:t>
            </a:r>
            <a:r>
              <a:rPr lang="en-US" dirty="0" smtClean="0"/>
              <a:t>nalyze – What is the document trying to explain or what argument is being made?</a:t>
            </a:r>
          </a:p>
          <a:p>
            <a:endParaRPr lang="en-US" dirty="0" smtClean="0"/>
          </a:p>
          <a:p>
            <a:r>
              <a:rPr lang="en-US" sz="2800" dirty="0" smtClean="0"/>
              <a:t>P</a:t>
            </a:r>
            <a:r>
              <a:rPr lang="en-US" dirty="0" smtClean="0"/>
              <a:t>atterns – What elements, ideas, or concepts are shared by all of the documents?  Which are shared by only a few/couple?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762000"/>
            <a:ext cx="2057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Cat</a:t>
            </a:r>
            <a:r>
              <a:rPr lang="en-US" dirty="0" smtClean="0"/>
              <a:t>egorize – How might we categorize the documents to help us understand them?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Dr. Allen Guidry - East Carolina University 2012 All rights reserved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85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COE</dc:creator>
  <cp:lastModifiedBy>administrator</cp:lastModifiedBy>
  <cp:revision>2</cp:revision>
  <dcterms:created xsi:type="dcterms:W3CDTF">2012-10-16T17:53:24Z</dcterms:created>
  <dcterms:modified xsi:type="dcterms:W3CDTF">2014-10-21T12:33:46Z</dcterms:modified>
</cp:coreProperties>
</file>