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6049-26DA-4C4D-AB15-8E7B52653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742AB-08A3-AE40-A2E4-F240BB27C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2644C-BA0C-D842-9606-93115FDC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D568E-6170-9A48-A9FA-202BF0ED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C5923-EE11-4A44-BA43-58912BEB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1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EA64-2C37-674B-B61B-CB7BB04C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F4868-8037-C44E-A56D-DA61BA797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B72-D7BC-3847-AB86-3930A97F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9796-D121-F848-912D-87085299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F654-EB40-EA4B-B393-BF0883B6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7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1EB6B-4550-1D40-84E6-AE71C0994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F8AE0-5E6C-1545-8C14-10BA37462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F39DC-86D4-0B42-A9D5-8654044B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26FA-6F59-674D-9EFD-8022393A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64242-6325-7349-A670-624C869E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92EF-0C16-1543-962C-C0751419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F4258-70EB-4C47-A177-491E3B64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2B9A7-ACED-124C-8FA0-32B6C3D5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8E7B9-CBE1-3A48-B207-73742E70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8234B-773B-7448-A07A-7E00373C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8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B65D-129E-504F-90A8-7FD118A2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9ABEF-9383-AF4A-AB30-13FFAAF9A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C56D6-4B97-F64F-B583-64978159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E37AA-5945-BA4B-B119-A23E7A8C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1ECB-878C-C741-AB95-62A25D44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1D24-514B-3D4C-A7C8-7050B72D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B1AA-81A3-D54A-BD19-74FDA27B6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201A7-6708-A544-A1FF-C3655FBA9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7A2D3-47ED-364C-8E77-0A193178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094E0-72BA-A643-AF9D-6E50177D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4901C-39EA-0E4F-BFAA-0B6165ED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1569-A6AE-F64A-9331-B475A764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A0D52-24C6-954D-997B-2D911EEB9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E0A6D-CA16-EB47-B66D-58D66622D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08AA0-62F9-6348-B265-2FF14D8CA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74A45-C6BC-F046-BEED-11553750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819FC-8709-4B4F-A4C8-888C48A3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2FA44-7241-6241-A096-6EA57E45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74452-8577-0E4B-A7B9-6B777626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2724-BEA9-F04B-A8D2-02BACBD2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7E4B9-15BE-574B-8C84-CDDCE798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F6BF0-5D8B-3946-A282-3AA08477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1364F-98EF-2146-90B0-D7C0B0A9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9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21972-8D65-3847-91A8-6AAC3925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A39AC-FD7C-D141-959C-C5305854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42F17-8322-DC4D-AD4D-7D896FA3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16819-C845-7740-B64F-6D959B6E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AEB1E-D8EB-4645-B195-1B3D7EAB8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0B561-A3B6-F54A-9C92-5A292CE5F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5BA78-F01C-A047-9E1C-8CCCAF658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B5104-639F-ED4A-B52F-AD1F790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CFBD0-C8C0-2441-AB67-BB6068F8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4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D36D-5197-1441-A8A8-78DC450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994CC-3568-5A4E-AD9F-6504CF2B1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BCB6C-7997-ED47-B37D-4AF656765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E0989-8F1E-B749-B32C-680395B0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07FD7-4E2F-454E-B55D-CFA685FD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C6FE5-F2F4-574C-8B43-B49B2BDE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C23EE-1A39-4B46-8682-E287D044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7036A-6C3D-E14B-98EB-B68857B19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F9A7F-4945-954A-B2C6-EBB30426C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6F8B-518A-734F-9BBA-49C2B86BE06E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E1C42-0C4A-174B-9F67-F4B9E9A4B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C2F7C-EB33-E243-A7AF-99443887D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D026-99A0-9E4E-A36F-7835C7F55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BECF-C349-504D-BDB5-D97F8C53F6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action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B2FFB-3B86-3542-BEDF-E6050B4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HIED 6510</a:t>
            </a:r>
          </a:p>
          <a:p>
            <a:r>
              <a:rPr lang="en-US" dirty="0"/>
              <a:t>Dr. Allen Guidry</a:t>
            </a:r>
          </a:p>
          <a:p>
            <a:r>
              <a:rPr lang="en-US" dirty="0"/>
              <a:t>ECU</a:t>
            </a:r>
          </a:p>
        </p:txBody>
      </p:sp>
    </p:spTree>
    <p:extLst>
      <p:ext uri="{BB962C8B-B14F-4D97-AF65-F5344CB8AC3E}">
        <p14:creationId xmlns:p14="http://schemas.microsoft.com/office/powerpoint/2010/main" val="305881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AEBD-90F2-324F-80D4-2D8938A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action research?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B9771C4-DF13-824E-A704-A3E61156F830}"/>
              </a:ext>
            </a:extLst>
          </p:cNvPr>
          <p:cNvSpPr/>
          <p:nvPr/>
        </p:nvSpPr>
        <p:spPr>
          <a:xfrm>
            <a:off x="1834699" y="3433425"/>
            <a:ext cx="2306648" cy="2501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F9DA94C-01C6-D141-B309-BBD970C800E7}"/>
              </a:ext>
            </a:extLst>
          </p:cNvPr>
          <p:cNvSpPr/>
          <p:nvPr/>
        </p:nvSpPr>
        <p:spPr>
          <a:xfrm>
            <a:off x="7160834" y="3433425"/>
            <a:ext cx="2306648" cy="2501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AB5C50-4DCF-D040-8068-C3AB1B2300C5}"/>
              </a:ext>
            </a:extLst>
          </p:cNvPr>
          <p:cNvSpPr txBox="1"/>
          <p:nvPr/>
        </p:nvSpPr>
        <p:spPr>
          <a:xfrm>
            <a:off x="2117868" y="4058756"/>
            <a:ext cx="170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Solve and immediate 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51AE8F-5F56-3846-BD56-0DDA8394CC16}"/>
              </a:ext>
            </a:extLst>
          </p:cNvPr>
          <p:cNvSpPr txBox="1"/>
          <p:nvPr/>
        </p:nvSpPr>
        <p:spPr>
          <a:xfrm>
            <a:off x="7545275" y="4058756"/>
            <a:ext cx="15161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Progressive problem-solving through reflection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4ACCD-B1C1-BC45-ADA5-90B7842E0D22}"/>
              </a:ext>
            </a:extLst>
          </p:cNvPr>
          <p:cNvSpPr txBox="1"/>
          <p:nvPr/>
        </p:nvSpPr>
        <p:spPr>
          <a:xfrm>
            <a:off x="3076513" y="1700060"/>
            <a:ext cx="4539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Two purposes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6733A994-4FD5-0D47-9199-042F112909A7}"/>
              </a:ext>
            </a:extLst>
          </p:cNvPr>
          <p:cNvSpPr/>
          <p:nvPr/>
        </p:nvSpPr>
        <p:spPr>
          <a:xfrm rot="7756652">
            <a:off x="3356731" y="2448330"/>
            <a:ext cx="1262462" cy="92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2B83E0F-B080-FF4C-90F0-AF542D554F9F}"/>
              </a:ext>
            </a:extLst>
          </p:cNvPr>
          <p:cNvSpPr/>
          <p:nvPr/>
        </p:nvSpPr>
        <p:spPr>
          <a:xfrm rot="3107604">
            <a:off x="6120370" y="2447696"/>
            <a:ext cx="1262462" cy="92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62AE-CC4F-584B-A2DB-69AB1930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81878-A197-4E44-AD48-30807736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concern of action research is to change the organization (the classroom) by marrying problem solving with appropriate data collection techniques</a:t>
            </a:r>
          </a:p>
          <a:p>
            <a:endParaRPr lang="en-US" dirty="0"/>
          </a:p>
          <a:p>
            <a:r>
              <a:rPr lang="en-US" dirty="0"/>
              <a:t>This is an attempt to get away from teachers using a “hunch”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32320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F1-710B-9F46-80A4-C2FD78DB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research in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8B45-66E0-AC44-B117-DCCD2912C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education, action research is typically teachers doing research in their classrooms – it is not some outside expert sampling variables</a:t>
            </a:r>
          </a:p>
          <a:p>
            <a:endParaRPr lang="en-US" dirty="0"/>
          </a:p>
          <a:p>
            <a:r>
              <a:rPr lang="en-US" dirty="0"/>
              <a:t>For this reason, I am in favor of the term “quality improvement”</a:t>
            </a:r>
          </a:p>
        </p:txBody>
      </p:sp>
    </p:spTree>
    <p:extLst>
      <p:ext uri="{BB962C8B-B14F-4D97-AF65-F5344CB8AC3E}">
        <p14:creationId xmlns:p14="http://schemas.microsoft.com/office/powerpoint/2010/main" val="71373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8CFF-2761-564E-8C7B-F5FB381D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it is still research informed by research practices – it is quasi-experimental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22A0-8334-B747-A015-0D42AAAC6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Dependent variables – that which we are measuring (might be considered “outcomes” in some circumstances)</a:t>
            </a:r>
          </a:p>
          <a:p>
            <a:pPr lvl="1"/>
            <a:r>
              <a:rPr lang="en-US" dirty="0"/>
              <a:t>“What do we want to measure change in?”</a:t>
            </a:r>
          </a:p>
          <a:p>
            <a:r>
              <a:rPr lang="en-US" dirty="0"/>
              <a:t>Independent variables – that which we change (we will call it a “treatment”)</a:t>
            </a:r>
          </a:p>
          <a:p>
            <a:pPr lvl="1"/>
            <a:r>
              <a:rPr lang="en-US" dirty="0"/>
              <a:t>“What will we employ to affect that change?”</a:t>
            </a:r>
          </a:p>
          <a:p>
            <a:r>
              <a:rPr lang="en-US" dirty="0"/>
              <a:t>Control variables – that which remains the same (we don’t measure this)</a:t>
            </a:r>
          </a:p>
          <a:p>
            <a:r>
              <a:rPr lang="en-US" dirty="0"/>
              <a:t>Extraneous variables – those things which may affect the 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20439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0C36-5F8F-3E4B-A5C3-623E3C38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measure that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144D6-2F3B-A544-B30B-240848D9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– observing phenomena; telling stories from reflections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Quantitative – measuring change through numbers and hard data (test scores, quantifiable metrics)</a:t>
            </a:r>
          </a:p>
        </p:txBody>
      </p:sp>
    </p:spTree>
    <p:extLst>
      <p:ext uri="{BB962C8B-B14F-4D97-AF65-F5344CB8AC3E}">
        <p14:creationId xmlns:p14="http://schemas.microsoft.com/office/powerpoint/2010/main" val="18162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98AE-FA42-4A4D-8F3D-D1BFCD94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your journey into action research…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97CCF-7F35-574B-9BAE-557D75C22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issue in classrooms that you might investigate through action research?</a:t>
            </a:r>
          </a:p>
          <a:p>
            <a:endParaRPr lang="en-US" dirty="0"/>
          </a:p>
          <a:p>
            <a:r>
              <a:rPr lang="en-US" dirty="0"/>
              <a:t>What makes this issue stand out to you? What have you observed that has caused this issue to stand out to you?</a:t>
            </a:r>
          </a:p>
          <a:p>
            <a:endParaRPr lang="en-US" dirty="0"/>
          </a:p>
          <a:p>
            <a:r>
              <a:rPr lang="en-US" dirty="0"/>
              <a:t>What do you need to know further about this issue in order to fully understand it? What are some ways that other people have dealt with this issue?</a:t>
            </a:r>
          </a:p>
        </p:txBody>
      </p:sp>
    </p:spTree>
    <p:extLst>
      <p:ext uri="{BB962C8B-B14F-4D97-AF65-F5344CB8AC3E}">
        <p14:creationId xmlns:p14="http://schemas.microsoft.com/office/powerpoint/2010/main" val="278076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55FD-5E11-2D4A-A1CC-A3CACA07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FF306-11FF-3140-B0F1-7994A32B5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“Action Research Guidelines” document carefully and retain for future reference</a:t>
            </a:r>
          </a:p>
          <a:p>
            <a:endParaRPr lang="en-US" dirty="0"/>
          </a:p>
          <a:p>
            <a:r>
              <a:rPr lang="en-US" dirty="0"/>
              <a:t>Complete the first page of the “Action Research Prospectus” document by next class</a:t>
            </a:r>
          </a:p>
          <a:p>
            <a:endParaRPr lang="en-US" dirty="0"/>
          </a:p>
          <a:p>
            <a:r>
              <a:rPr lang="en-US" dirty="0"/>
              <a:t>If you want to take a stab at a research question for now, go ahead, but realize it must be formatted in a very specific way. We’ll discuss as we </a:t>
            </a:r>
            <a:r>
              <a:rPr lang="en-US"/>
              <a:t>move forward.</a:t>
            </a:r>
          </a:p>
        </p:txBody>
      </p:sp>
    </p:spTree>
    <p:extLst>
      <p:ext uri="{BB962C8B-B14F-4D97-AF65-F5344CB8AC3E}">
        <p14:creationId xmlns:p14="http://schemas.microsoft.com/office/powerpoint/2010/main" val="236890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379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 introduction to action research</vt:lpstr>
      <vt:lpstr>What is action research?</vt:lpstr>
      <vt:lpstr>PowerPoint Presentation</vt:lpstr>
      <vt:lpstr>Action research in school</vt:lpstr>
      <vt:lpstr>But it is still research informed by research practices – it is quasi-experimental research</vt:lpstr>
      <vt:lpstr>How can we measure that change?</vt:lpstr>
      <vt:lpstr>Beginning your journey into action research…</vt:lpstr>
      <vt:lpstr>Next steps…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action research</dc:title>
  <dc:creator>Allen Guidry</dc:creator>
  <cp:lastModifiedBy>Allen Guidry</cp:lastModifiedBy>
  <cp:revision>3</cp:revision>
  <dcterms:created xsi:type="dcterms:W3CDTF">2018-09-06T21:33:03Z</dcterms:created>
  <dcterms:modified xsi:type="dcterms:W3CDTF">2018-09-06T21:56:57Z</dcterms:modified>
</cp:coreProperties>
</file>