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72" r:id="rId8"/>
    <p:sldId id="263" r:id="rId9"/>
    <p:sldId id="264" r:id="rId10"/>
    <p:sldId id="265" r:id="rId11"/>
    <p:sldId id="266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A115C-BFCB-4760-89D0-CE50BFCCAD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8B541-4531-4BA2-B224-014F98797D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150B4-0639-450E-8754-F286C6A163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C664E-3505-4CC5-8C30-764E762E91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EEC0E-BCCA-45A7-AB72-D6C9AEC6F7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5994A-B273-4EC3-94D3-FF1377B76D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91992-7388-4387-961C-EC20192BAB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BA086-E2BE-4AED-A7F3-810423DB64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E4102-C2BB-438A-9205-42E6FBBE5A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60911-191A-4648-9184-2CFF8012A7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0744D-6F38-4039-B2E6-93013B58F5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2086BC-5697-4A41-A247-1C9E149029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Your Name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HIED 6510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Action Research </a:t>
            </a:r>
            <a:r>
              <a:rPr lang="en-US" sz="2800" dirty="0" smtClean="0"/>
              <a:t>Proposal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Term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Methodology - Treatment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collection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 of the study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Research Questions/Hypotheses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Relevant literature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literature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Methodology - Participants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Methodology – Study design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</Words>
  <Application>Microsoft Macintosh PowerPoint</Application>
  <PresentationFormat>On-screen Show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Title</vt:lpstr>
      <vt:lpstr>Background</vt:lpstr>
      <vt:lpstr>Purpose of the study</vt:lpstr>
      <vt:lpstr>Research Questions/Hypotheses</vt:lpstr>
      <vt:lpstr>Relevant literature</vt:lpstr>
      <vt:lpstr>Relevant literature</vt:lpstr>
      <vt:lpstr>Relevant literature</vt:lpstr>
      <vt:lpstr>Methodology - Participants</vt:lpstr>
      <vt:lpstr>Methodology – Study design</vt:lpstr>
      <vt:lpstr>Methodology - Treatment</vt:lpstr>
      <vt:lpstr>Data collection</vt:lpstr>
      <vt:lpstr>Data Analysis</vt:lpstr>
    </vt:vector>
  </TitlesOfParts>
  <Company>East Carolina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ECU</dc:creator>
  <cp:lastModifiedBy>administrator</cp:lastModifiedBy>
  <cp:revision>6</cp:revision>
  <dcterms:created xsi:type="dcterms:W3CDTF">2008-11-20T21:55:37Z</dcterms:created>
  <dcterms:modified xsi:type="dcterms:W3CDTF">2014-09-08T14:27:32Z</dcterms:modified>
</cp:coreProperties>
</file>