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C802-932C-0042-8954-B62116915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9AFE0-62F4-8449-8F70-2482FCD7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2A75B-D589-DC41-9130-FD5412A62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FC37-1239-8E4E-A0A4-8741A4D9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C66D2-B391-3644-9957-E157A010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4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0B858-D679-C940-B81C-3EF96F08F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B830E-A3F5-5647-A585-E657C40BA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60797-DC82-0C40-96ED-9116DA29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FD93-6A10-DA42-9367-361D28473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A28AE-B64F-0440-9847-DB847EAD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2F2FAB-CDBC-5B43-914F-425735CFF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2D080-2B31-7C48-878C-3C8736CB2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286A4-44B3-A947-B4DF-068347B9D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31715-5FE3-AA4A-BAEB-8B2EA329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5BF3C-18BB-3B47-A014-2B5253E9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2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1A764-EAE3-7642-90F0-C0C67111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7579D-6EC5-844C-9488-3F61FB5C1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97B2C-6DDA-6A44-BF1E-28925E5D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A8C89-41D0-5244-BA94-D1848502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3C86F-2C05-374E-A99F-4E5C1A3D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75C2-CF84-DD48-AB40-B58B0BB9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9B742-AD83-B742-817C-51BA8DA69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AD32-9912-174C-8D82-CEF730D7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5F4AF-1378-7B40-89F1-4977C3CE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C2E15-6AE5-2B44-A8DD-2F3E3772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7A49-A20F-3149-B83E-80FB1F03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16065-0D97-ED44-A71D-2EF1F8C9B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7CD1F-0B22-A248-9BD3-5CE480DF1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04B64-296B-464C-8F6C-C93D1506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87FF0-867A-2D4E-BCA6-612444F19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AA3DF-DD08-C249-AFB7-3089CDA4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0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F262-CBAA-2745-B61C-26B6B87D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69AA1-C66D-F44F-ADCB-DB20B18E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6809B-478C-4E40-9BE8-A1190E50F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3C3D11-CA21-CC4E-8824-31CEDDCBB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822FAF-ACEF-7342-906A-C8A666407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C9EEB-3DC4-8A43-9360-1C6AC85E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1619C5-25CE-3F43-BAFD-47C0B5656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21F86-428C-9149-84B5-4B9FB196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1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1CB5A-D37A-3541-AC29-C09036B0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B7093-C519-494A-85CE-2A644836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F5494-599F-934C-9A6F-89BF6AB0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EF7AF-4D02-AC4B-885C-07713A46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1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04133-843E-114F-A6FC-F5DA556E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BC3D2-4729-BD40-BC74-1349832F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CD97B-C54E-8D45-A644-2ED12E6C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3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5DF0-77C4-6A45-BF9D-AAB50C40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1B0E8-3893-E149-A21D-6E4D1FDE6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CAA1A-609E-0146-AE2A-29E238D78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8D0BA-65C6-1E45-89FC-92669B01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CE38E-8630-9745-A2B7-88D2CDD8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DAB89-5548-704C-B4B7-BB20469A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7182-060C-544E-B310-7CA8EF229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BC138-0AF0-554B-A86B-1A0EE8A28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902C2-A2D3-9E40-868C-1BA6E6970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8D169-8D30-0649-9893-AF607878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3792D-E78F-1646-BD5B-A05D0E2E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7CCBE-4E70-684C-A1F7-D2F00AD6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8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3014E-6BF8-F847-B1AC-21E0924BE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E1AC6-24A3-214F-BD82-9059FCA84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E22CD-E6AF-0C4D-B444-14C55D693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79-32F5-FC4A-803F-20F870D7800F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E1DBA-1A22-144E-B101-C898CB5E5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AFFB9-56C4-A242-81B8-871A25C13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2DCB-20EE-A246-966E-1437F613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5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697D2-B5B7-3744-BE82-AAA2C1D1B3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Action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436B0-1837-4741-84BB-94EFFED3FF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Articulating purpose and Framing Research questions</a:t>
            </a:r>
          </a:p>
          <a:p>
            <a:r>
              <a:rPr lang="en-US" dirty="0"/>
              <a:t>Dr. Allen Guidry</a:t>
            </a:r>
          </a:p>
          <a:p>
            <a:r>
              <a:rPr lang="en-US" dirty="0"/>
              <a:t>ECU - HIED</a:t>
            </a:r>
          </a:p>
        </p:txBody>
      </p:sp>
    </p:spTree>
    <p:extLst>
      <p:ext uri="{BB962C8B-B14F-4D97-AF65-F5344CB8AC3E}">
        <p14:creationId xmlns:p14="http://schemas.microsoft.com/office/powerpoint/2010/main" val="158227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1B74-CBD2-AB4F-8BFC-0E5E0416F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A977A-7A05-7349-8911-CA1179B76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Define variables</a:t>
            </a:r>
          </a:p>
          <a:p>
            <a:pPr lvl="1"/>
            <a:r>
              <a:rPr lang="en-US" dirty="0"/>
              <a:t>Independent</a:t>
            </a:r>
          </a:p>
          <a:p>
            <a:pPr lvl="1"/>
            <a:r>
              <a:rPr lang="en-US" dirty="0"/>
              <a:t>Dependent</a:t>
            </a:r>
          </a:p>
          <a:p>
            <a:pPr lvl="1"/>
            <a:r>
              <a:rPr lang="en-US" dirty="0"/>
              <a:t>Control</a:t>
            </a:r>
          </a:p>
          <a:p>
            <a:pPr lvl="1"/>
            <a:r>
              <a:rPr lang="en-US" dirty="0"/>
              <a:t>Extraneous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2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AFA0-D831-9E40-86CA-0789870F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Articulating purpose - Quantitative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B9D4-0E44-774D-A5E5-0B73B2AC4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_________ (type) study will be to test the theory of _____________ that __________(compares/relates) the ______________ (independent variable) to ________________ (dependent variable) for ____________________ (participants) at ________________________ (research site). The independent variable will be generally defined as ________________ (definition). The extraneous variables _________________ (name them) have been identified as potentially influencing this study’s outcomes.</a:t>
            </a:r>
          </a:p>
        </p:txBody>
      </p:sp>
    </p:spTree>
    <p:extLst>
      <p:ext uri="{BB962C8B-B14F-4D97-AF65-F5344CB8AC3E}">
        <p14:creationId xmlns:p14="http://schemas.microsoft.com/office/powerpoint/2010/main" val="88527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4299-3885-CE42-B89C-BF1C09CE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Articulating purpose - qualitative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DD993-01E7-AA4B-9E8A-4C0EA690A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________________ (strategy of inquiry) study will be to _______________________ (explore, explain, describe) the _____________________ (central phenomenon) for _____________________(participants) at __________________ (research site). The ____________________ (central phenomenon) will generally be defined as 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85774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7BF9-35AD-A54A-808C-E23221A5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 - quantitative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EFC95-3D6E-7041-B418-E8D18D61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effect of ____________________ (independent variable) on ___________________ (dependent variable) for ________________ (participants)?</a:t>
            </a:r>
          </a:p>
          <a:p>
            <a:endParaRPr lang="en-US" dirty="0"/>
          </a:p>
          <a:p>
            <a:r>
              <a:rPr lang="en-US" dirty="0"/>
              <a:t>You may have several sub-questions that address various sub-groups.</a:t>
            </a:r>
          </a:p>
        </p:txBody>
      </p:sp>
    </p:spTree>
    <p:extLst>
      <p:ext uri="{BB962C8B-B14F-4D97-AF65-F5344CB8AC3E}">
        <p14:creationId xmlns:p14="http://schemas.microsoft.com/office/powerpoint/2010/main" val="322700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FEAA-7B0D-4248-B0A8-844B2E21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 - qualitative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252CA-57C5-B54E-B3A3-6C4CD684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___________________ (participants) ____________________ when they are introduced to __________________________? </a:t>
            </a:r>
          </a:p>
        </p:txBody>
      </p:sp>
    </p:spTree>
    <p:extLst>
      <p:ext uri="{BB962C8B-B14F-4D97-AF65-F5344CB8AC3E}">
        <p14:creationId xmlns:p14="http://schemas.microsoft.com/office/powerpoint/2010/main" val="427629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5D65-16A8-A146-A9C9-4337DE2E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set-up…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A76A-87D2-C342-ABB4-7CA6EDA72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exercise sets up the entire rest of the study as your literature review and your research methodology will flow from it.</a:t>
            </a:r>
          </a:p>
          <a:p>
            <a:endParaRPr lang="en-US" dirty="0"/>
          </a:p>
          <a:p>
            <a:r>
              <a:rPr lang="en-US" dirty="0"/>
              <a:t>One key to consider is that what you say you will research is actually what you will </a:t>
            </a:r>
            <a:r>
              <a:rPr lang="en-US"/>
              <a:t>and do research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6043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260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Action research</vt:lpstr>
      <vt:lpstr>Framing the study</vt:lpstr>
      <vt:lpstr>Articulating purpose - Quantitative</vt:lpstr>
      <vt:lpstr>Articulating purpose - qualitative</vt:lpstr>
      <vt:lpstr>Research questions - quantitative</vt:lpstr>
      <vt:lpstr>Research questions - qualitative</vt:lpstr>
      <vt:lpstr>This is the set-up…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</dc:title>
  <dc:creator>Allen Guidry</dc:creator>
  <cp:lastModifiedBy>Allen Guidry</cp:lastModifiedBy>
  <cp:revision>2</cp:revision>
  <dcterms:created xsi:type="dcterms:W3CDTF">2018-09-20T21:43:30Z</dcterms:created>
  <dcterms:modified xsi:type="dcterms:W3CDTF">2018-09-20T21:58:37Z</dcterms:modified>
</cp:coreProperties>
</file>