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C7B4B-1636-4630-9BF7-8FDE318E45E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0A8EF-A94F-4800-B9F3-565BBCB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6B14-58EA-4C52-9C76-53F74E5E6920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6798-5AC0-4704-8E29-67FED95E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1219200"/>
            <a:ext cx="4419600" cy="464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4648200" y="12192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</p:cNvCxnSpPr>
          <p:nvPr/>
        </p:nvCxnSpPr>
        <p:spPr>
          <a:xfrm flipH="1" flipV="1">
            <a:off x="6324600" y="3505200"/>
            <a:ext cx="5334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8200" y="52578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</p:cNvCxnSpPr>
          <p:nvPr/>
        </p:nvCxnSpPr>
        <p:spPr>
          <a:xfrm flipV="1">
            <a:off x="2438400" y="3505200"/>
            <a:ext cx="5334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648200" y="2362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3581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95800" y="1828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464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200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685800"/>
            <a:ext cx="1600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</a:t>
            </a:r>
            <a:r>
              <a:rPr lang="en-US" sz="2800" dirty="0" smtClean="0"/>
              <a:t>T</a:t>
            </a:r>
            <a:r>
              <a:rPr lang="en-US" dirty="0" smtClean="0"/>
              <a:t>itle of the map?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I</a:t>
            </a:r>
            <a:r>
              <a:rPr lang="en-US" dirty="0" smtClean="0"/>
              <a:t>nterpret the features: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 the </a:t>
            </a:r>
            <a:r>
              <a:rPr lang="en-US" sz="2800" dirty="0" smtClean="0"/>
              <a:t>C</a:t>
            </a:r>
            <a:r>
              <a:rPr lang="en-US" dirty="0" smtClean="0"/>
              <a:t>ompass and direction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shown on the map according to the </a:t>
            </a:r>
            <a:r>
              <a:rPr lang="en-US" sz="2800" dirty="0" smtClean="0"/>
              <a:t>K</a:t>
            </a:r>
            <a:r>
              <a:rPr lang="en-US" dirty="0" smtClean="0"/>
              <a:t>ey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304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makes this map </a:t>
            </a:r>
            <a:r>
              <a:rPr lang="en-US" sz="2400" b="1" dirty="0" smtClean="0"/>
              <a:t>TICK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Allen Guidry - East Carolina University 2012 All rights reserved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COE</dc:creator>
  <cp:lastModifiedBy>administrator</cp:lastModifiedBy>
  <cp:revision>2</cp:revision>
  <dcterms:created xsi:type="dcterms:W3CDTF">2012-10-16T18:01:27Z</dcterms:created>
  <dcterms:modified xsi:type="dcterms:W3CDTF">2014-10-21T12:34:18Z</dcterms:modified>
</cp:coreProperties>
</file>