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0666-806C-B948-B174-677F859F289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555F-AA22-4645-9179-C9DF2B8C9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03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0666-806C-B948-B174-677F859F289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555F-AA22-4645-9179-C9DF2B8C9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0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0666-806C-B948-B174-677F859F289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555F-AA22-4645-9179-C9DF2B8C9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38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0666-806C-B948-B174-677F859F289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555F-AA22-4645-9179-C9DF2B8C9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99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0666-806C-B948-B174-677F859F289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555F-AA22-4645-9179-C9DF2B8C9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40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0666-806C-B948-B174-677F859F289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555F-AA22-4645-9179-C9DF2B8C9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93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0666-806C-B948-B174-677F859F289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555F-AA22-4645-9179-C9DF2B8C9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30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0666-806C-B948-B174-677F859F289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555F-AA22-4645-9179-C9DF2B8C9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61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0666-806C-B948-B174-677F859F289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555F-AA22-4645-9179-C9DF2B8C9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95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0666-806C-B948-B174-677F859F289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555F-AA22-4645-9179-C9DF2B8C9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82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0666-806C-B948-B174-677F859F289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9555F-AA22-4645-9179-C9DF2B8C9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49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20666-806C-B948-B174-677F859F289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9555F-AA22-4645-9179-C9DF2B8C9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11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1590842" y="1791368"/>
            <a:ext cx="6924842" cy="3235158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90842" y="1323474"/>
            <a:ext cx="32752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</a:t>
            </a:r>
            <a:r>
              <a:rPr lang="en-US" dirty="0" smtClean="0"/>
              <a:t>kim the document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21789" y="1791368"/>
            <a:ext cx="378326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Mark what you </a:t>
            </a:r>
            <a:r>
              <a:rPr lang="en-US" sz="3200" dirty="0" smtClean="0"/>
              <a:t>K</a:t>
            </a:r>
            <a:r>
              <a:rPr lang="en-US" dirty="0" smtClean="0"/>
              <a:t>now in the document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01895" y="3007896"/>
            <a:ext cx="334210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Define what you </a:t>
            </a:r>
            <a:r>
              <a:rPr lang="en-US" sz="3200" dirty="0" smtClean="0"/>
              <a:t>D</a:t>
            </a:r>
            <a:r>
              <a:rPr lang="en-US" dirty="0" smtClean="0"/>
              <a:t>on’t know in the document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52632" y="3988773"/>
            <a:ext cx="14705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</a:t>
            </a:r>
            <a:r>
              <a:rPr lang="en-US" dirty="0" smtClean="0"/>
              <a:t>ummarize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84843" y="2581824"/>
            <a:ext cx="30212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</a:t>
            </a:r>
            <a:r>
              <a:rPr lang="en-US" dirty="0" smtClean="0"/>
              <a:t>nterpret for meaning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58737" y="320842"/>
            <a:ext cx="53473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SKIDS approach for document analysis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79156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COE</dc:creator>
  <cp:lastModifiedBy>administrator</cp:lastModifiedBy>
  <cp:revision>1</cp:revision>
  <dcterms:created xsi:type="dcterms:W3CDTF">2013-04-17T01:37:18Z</dcterms:created>
  <dcterms:modified xsi:type="dcterms:W3CDTF">2014-10-21T12:32:35Z</dcterms:modified>
</cp:coreProperties>
</file>